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2522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03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34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7479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370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4555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171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2233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088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224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00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958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500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742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795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793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607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1879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Покажите: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650132" y="3267856"/>
            <a:ext cx="8596668" cy="2773506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1) 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Бабушку на вокзале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just"/>
            <a:endParaRPr lang="ru-RU" dirty="0"/>
          </a:p>
          <a:p>
            <a:pPr algn="just"/>
            <a:r>
              <a:rPr lang="ru-RU" b="1" dirty="0">
                <a:solidFill>
                  <a:srgbClr val="7030A0"/>
                </a:solidFill>
              </a:rPr>
              <a:t>2) </a:t>
            </a:r>
            <a:r>
              <a:rPr lang="ru-RU" b="1" dirty="0" smtClean="0">
                <a:solidFill>
                  <a:srgbClr val="7030A0"/>
                </a:solidFill>
              </a:rPr>
              <a:t>Злого </a:t>
            </a:r>
            <a:r>
              <a:rPr lang="ru-RU" b="1" dirty="0" err="1" smtClean="0">
                <a:solidFill>
                  <a:srgbClr val="7030A0"/>
                </a:solidFill>
              </a:rPr>
              <a:t>Бармалея</a:t>
            </a:r>
            <a:endParaRPr lang="ru-RU" b="1" dirty="0">
              <a:solidFill>
                <a:srgbClr val="7030A0"/>
              </a:solidFill>
            </a:endParaRPr>
          </a:p>
          <a:p>
            <a:pPr algn="just"/>
            <a:endParaRPr lang="ru-RU" dirty="0"/>
          </a:p>
          <a:p>
            <a:pPr algn="just"/>
            <a:r>
              <a:rPr lang="ru-RU" sz="2400" b="1" dirty="0">
                <a:solidFill>
                  <a:srgbClr val="FFC000"/>
                </a:solidFill>
                <a:latin typeface="Book Antiqua" panose="02040602050305030304" pitchFamily="18" charset="0"/>
              </a:rPr>
              <a:t>3</a:t>
            </a:r>
            <a:r>
              <a:rPr lang="ru-RU" sz="2400" b="1">
                <a:solidFill>
                  <a:srgbClr val="FFC000"/>
                </a:solidFill>
                <a:latin typeface="Book Antiqua" panose="02040602050305030304" pitchFamily="18" charset="0"/>
              </a:rPr>
              <a:t>) </a:t>
            </a:r>
            <a:r>
              <a:rPr lang="ru-RU" sz="2400" b="1" smtClean="0">
                <a:solidFill>
                  <a:srgbClr val="FFC000"/>
                </a:solidFill>
                <a:latin typeface="Book Antiqua" panose="02040602050305030304" pitchFamily="18" charset="0"/>
              </a:rPr>
              <a:t>Слона</a:t>
            </a:r>
            <a:endParaRPr lang="ru-RU" sz="2400" b="1" dirty="0">
              <a:solidFill>
                <a:srgbClr val="FFC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01692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Другая 1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</TotalTime>
  <Words>14</Words>
  <Application>Microsoft Office PowerPoint</Application>
  <PresentationFormat>Широкоэкранный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 Black</vt:lpstr>
      <vt:lpstr>Book Antiqua</vt:lpstr>
      <vt:lpstr>Century Gothic</vt:lpstr>
      <vt:lpstr>Wingdings 3</vt:lpstr>
      <vt:lpstr>Сектор</vt:lpstr>
      <vt:lpstr>Покажите: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группе найдите одно лишнее</dc:title>
  <dc:creator>володя</dc:creator>
  <cp:lastModifiedBy>володя</cp:lastModifiedBy>
  <cp:revision>3</cp:revision>
  <dcterms:created xsi:type="dcterms:W3CDTF">2014-12-18T06:35:34Z</dcterms:created>
  <dcterms:modified xsi:type="dcterms:W3CDTF">2014-12-18T06:52:57Z</dcterms:modified>
</cp:coreProperties>
</file>